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58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3168" autoAdjust="0"/>
  </p:normalViewPr>
  <p:slideViewPr>
    <p:cSldViewPr snapToGrid="0">
      <p:cViewPr>
        <p:scale>
          <a:sx n="125" d="100"/>
          <a:sy n="125" d="100"/>
        </p:scale>
        <p:origin x="73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selbst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16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Jonas/Szymon/Leon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756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Jonas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passiert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Indexierung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Samples –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Neuaufnahme</a:t>
            </a:r>
            <a:r>
              <a:rPr lang="en-US" dirty="0"/>
              <a:t>/Recording,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Dateiübertragung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den Webserver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89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r>
              <a:rPr lang="en-US" dirty="0"/>
              <a:t>- 3.5mm </a:t>
            </a:r>
            <a:r>
              <a:rPr lang="en-US" dirty="0" err="1"/>
              <a:t>Patchkabel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82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Szymon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Menüsteuerung</a:t>
            </a:r>
            <a:r>
              <a:rPr lang="en-US" dirty="0"/>
              <a:t>/</a:t>
            </a:r>
            <a:r>
              <a:rPr lang="en-US" dirty="0" err="1"/>
              <a:t>Sampleauswahl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Encoder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Schieberegler</a:t>
            </a:r>
            <a:r>
              <a:rPr lang="en-US" dirty="0"/>
              <a:t> </a:t>
            </a:r>
            <a:r>
              <a:rPr lang="en-US" dirty="0" err="1"/>
              <a:t>eingestellt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– </a:t>
            </a:r>
            <a:r>
              <a:rPr lang="en-US" dirty="0" err="1"/>
              <a:t>fungieren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Suchfilter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Entsprechender</a:t>
            </a:r>
            <a:r>
              <a:rPr lang="en-US" dirty="0"/>
              <a:t> Sample-Pool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angezeigt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Audio Recording/</a:t>
            </a:r>
            <a:r>
              <a:rPr lang="en-US" dirty="0" err="1"/>
              <a:t>Wiedergabe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3.5mm </a:t>
            </a:r>
            <a:r>
              <a:rPr lang="en-US" dirty="0" err="1"/>
              <a:t>Buchsen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Trig Input </a:t>
            </a:r>
            <a:r>
              <a:rPr lang="en-US" dirty="0" err="1"/>
              <a:t>oder</a:t>
            </a:r>
            <a:r>
              <a:rPr lang="en-US" dirty="0"/>
              <a:t> Play Button </a:t>
            </a:r>
            <a:r>
              <a:rPr lang="en-US" dirty="0" err="1"/>
              <a:t>startet</a:t>
            </a:r>
            <a:r>
              <a:rPr lang="en-US" dirty="0"/>
              <a:t> </a:t>
            </a:r>
            <a:r>
              <a:rPr lang="en-US" dirty="0" err="1"/>
              <a:t>Wiedergabe</a:t>
            </a:r>
            <a:r>
              <a:rPr lang="en-US" dirty="0"/>
              <a:t> des </a:t>
            </a:r>
            <a:r>
              <a:rPr lang="en-US" dirty="0" err="1"/>
              <a:t>ausgewählten</a:t>
            </a:r>
            <a:r>
              <a:rPr lang="en-US" dirty="0"/>
              <a:t> Samples</a:t>
            </a:r>
          </a:p>
          <a:p>
            <a:r>
              <a:rPr lang="en-US" dirty="0"/>
              <a:t>- Audio-Samples und Tags </a:t>
            </a:r>
            <a:r>
              <a:rPr lang="en-US" dirty="0" err="1"/>
              <a:t>werden</a:t>
            </a:r>
            <a:r>
              <a:rPr lang="en-US" dirty="0"/>
              <a:t> auf SD-Karte </a:t>
            </a:r>
            <a:r>
              <a:rPr lang="en-US" dirty="0" err="1"/>
              <a:t>gespeichert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Dateiupload</a:t>
            </a:r>
            <a:r>
              <a:rPr lang="en-US" dirty="0"/>
              <a:t>/</a:t>
            </a:r>
            <a:r>
              <a:rPr lang="en-US" dirty="0" err="1"/>
              <a:t>Verwaltung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Website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lokalen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(</a:t>
            </a:r>
            <a:r>
              <a:rPr lang="en-US" dirty="0" err="1"/>
              <a:t>Wifi</a:t>
            </a:r>
            <a:r>
              <a:rPr lang="en-US" dirty="0"/>
              <a:t>) – Webserver</a:t>
            </a:r>
          </a:p>
          <a:p>
            <a:r>
              <a:rPr lang="en-US" dirty="0"/>
              <a:t>-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70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Szymon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004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80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29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</a:p>
          <a:p>
            <a:r>
              <a:rPr lang="en-US" dirty="0"/>
              <a:t>Zeit </a:t>
            </a:r>
            <a:r>
              <a:rPr lang="en-US" dirty="0" err="1"/>
              <a:t>über</a:t>
            </a:r>
            <a:r>
              <a:rPr lang="en-US" dirty="0"/>
              <a:t> Amplitude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Frequenz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Auflösung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Experimente</a:t>
            </a:r>
            <a:r>
              <a:rPr lang="en-US" dirty="0"/>
              <a:t> </a:t>
            </a:r>
            <a:r>
              <a:rPr lang="en-US" dirty="0" err="1"/>
              <a:t>herausfinden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354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Szymon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41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11.04.2024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11.04.2024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70883-44F0-388B-0D7E-51E14D7C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</a:t>
            </a:r>
            <a:br>
              <a:rPr lang="de-DE" b="1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C6DB2-AD7B-34C8-AAC3-84D0CCA9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 NUCLEO-F722ZE</a:t>
            </a:r>
          </a:p>
          <a:p>
            <a:endParaRPr lang="de-DE" dirty="0"/>
          </a:p>
          <a:p>
            <a:r>
              <a:rPr lang="de-DE" dirty="0"/>
              <a:t> ARM Cortex M7 mit 550MHz</a:t>
            </a:r>
            <a:br>
              <a:rPr lang="de-DE" dirty="0"/>
            </a:br>
            <a:r>
              <a:rPr lang="de-DE" dirty="0"/>
              <a:t> (vgl. M4: 180MHz)</a:t>
            </a:r>
          </a:p>
          <a:p>
            <a:endParaRPr lang="de-DE" dirty="0"/>
          </a:p>
          <a:p>
            <a:r>
              <a:rPr lang="de-DE" dirty="0"/>
              <a:t>256KB RAM (vgl. 92KB)</a:t>
            </a:r>
          </a:p>
          <a:p>
            <a:pPr marL="0" indent="0">
              <a:buNone/>
            </a:pPr>
            <a:r>
              <a:rPr lang="de-DE" dirty="0"/>
              <a:t>    </a:t>
            </a:r>
          </a:p>
          <a:p>
            <a:r>
              <a:rPr lang="de-DE" dirty="0"/>
              <a:t>Zusätzlich benötigt:</a:t>
            </a:r>
          </a:p>
          <a:p>
            <a:pPr lvl="1"/>
            <a:r>
              <a:rPr lang="de-DE" dirty="0"/>
              <a:t>SD Card Reader</a:t>
            </a:r>
          </a:p>
          <a:p>
            <a:pPr lvl="1"/>
            <a:r>
              <a:rPr lang="de-DE" dirty="0"/>
              <a:t>Wifi Shield</a:t>
            </a:r>
          </a:p>
        </p:txBody>
      </p:sp>
      <p:pic>
        <p:nvPicPr>
          <p:cNvPr id="5" name="Grafik 4" descr="Ein Bild, das Elektronik, Computerkomponenten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5B4E745D-6972-C35D-A0DF-3EB36EC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1730">
            <a:off x="6696845" y="1281452"/>
            <a:ext cx="5008611" cy="50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FF98F-1DE0-08C1-2387-52CFB07E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Zuständigkeiten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4D5B6E4-31EF-0E5B-0060-8679B4D8A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767782"/>
              </p:ext>
            </p:extLst>
          </p:nvPr>
        </p:nvGraphicFramePr>
        <p:xfrm>
          <a:off x="838201" y="1968500"/>
          <a:ext cx="10515597" cy="458857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3622438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71257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77738962"/>
                    </a:ext>
                  </a:extLst>
                </a:gridCol>
              </a:tblGrid>
              <a:tr h="1144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  <a:t>Leon </a:t>
                      </a:r>
                      <a:b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</a:br>
                      <a:r>
                        <a:rPr lang="de-DE" sz="2000" b="0" i="1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Neuronal Navigator</a:t>
                      </a:r>
                    </a:p>
                    <a:p>
                      <a:pPr algn="ctr"/>
                      <a:endParaRPr lang="de-DE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  <a:t>Szymon </a:t>
                      </a:r>
                      <a:b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</a:br>
                      <a:r>
                        <a:rPr lang="de-DE" sz="2000" b="0" i="1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Interfacing</a:t>
                      </a:r>
                      <a:r>
                        <a:rPr lang="de-DE" sz="2000" b="0" i="1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2000" b="0" i="1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Specialist</a:t>
                      </a:r>
                      <a:endParaRPr lang="de-DE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  <a:t>Jonas </a:t>
                      </a:r>
                      <a:b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enorite" panose="00000500000000000000" pitchFamily="2" charset="0"/>
                        </a:rPr>
                      </a:br>
                      <a:r>
                        <a:rPr lang="de-DE" sz="2000" b="0" i="1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Audio Engine Engineer</a:t>
                      </a:r>
                      <a:endParaRPr lang="de-DE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323556"/>
                  </a:ext>
                </a:extLst>
              </a:tr>
              <a:tr h="3204143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Neuronales Netz Topologie entwickeln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NN Trainieren und Anpassen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Portierung für STM32CubeAI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Algorithmus - Spektrogramm aus Audio Datei erstellen</a:t>
                      </a:r>
                      <a:endParaRPr lang="de-DE" sz="2000" b="0" kern="1200" dirty="0">
                        <a:solidFill>
                          <a:schemeClr val="dk1"/>
                        </a:solidFill>
                        <a:effectLst/>
                        <a:latin typeface="Tenorite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LED Master</a:t>
                      </a:r>
                      <a:endParaRPr lang="de-DE" sz="2000" b="0" kern="1200" dirty="0">
                        <a:solidFill>
                          <a:schemeClr val="dk1"/>
                        </a:solidFill>
                        <a:effectLst/>
                        <a:latin typeface="Tenorite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l"/>
                      <a:endParaRPr lang="de-DE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Encoder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LCD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Dateisystem für Nutzdaten</a:t>
                      </a:r>
                    </a:p>
                    <a:p>
                      <a:pPr algn="l"/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    - SD-Card Read/Write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Webserver Implementation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Hardware Design</a:t>
                      </a:r>
                    </a:p>
                    <a:p>
                      <a:pPr algn="l"/>
                      <a:endParaRPr lang="de-DE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Sample 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Record</a:t>
                      </a:r>
                      <a:endParaRPr lang="de-DE" sz="2000" b="0" kern="1200" dirty="0">
                        <a:solidFill>
                          <a:schemeClr val="dk1"/>
                        </a:solidFill>
                        <a:effectLst/>
                        <a:latin typeface="Tenorite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Sample Playback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Fader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LearnData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 Generation (Aufbereitung der Lerndaten)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Integration 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Eurorack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 Standard (elektronisch sowie baulich)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de-DE" sz="2000" b="0" kern="1200" dirty="0">
                          <a:solidFill>
                            <a:schemeClr val="dk1"/>
                          </a:solidFill>
                          <a:effectLst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Hardware Design</a:t>
                      </a:r>
                    </a:p>
                    <a:p>
                      <a:pPr algn="l"/>
                      <a:endParaRPr lang="de-DE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711390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B35F3F60-8F6C-8984-96F0-321D495E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470" y="1907890"/>
            <a:ext cx="749665" cy="7496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A64AD9-9BCB-5ADA-E5FF-E902D595C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8234" y="1891519"/>
            <a:ext cx="766036" cy="7660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7458C-CC5D-1D17-DAD7-99CE4E1AC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033" y="1973580"/>
            <a:ext cx="683975" cy="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D3471-00E4-7F29-7A1C-6EC30F85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</a:t>
            </a:r>
            <a:endParaRPr lang="de-DE" dirty="0"/>
          </a:p>
        </p:txBody>
      </p:sp>
      <p:pic>
        <p:nvPicPr>
          <p:cNvPr id="5" name="Inhaltsplatzhalter 4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653C2AA0-6C8A-C636-F2BB-1F19AF85C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20"/>
            <a:ext cx="12192000" cy="4708226"/>
          </a:xfrm>
        </p:spPr>
      </p:pic>
    </p:spTree>
    <p:extLst>
      <p:ext uri="{BB962C8B-B14F-4D97-AF65-F5344CB8AC3E}">
        <p14:creationId xmlns:p14="http://schemas.microsoft.com/office/powerpoint/2010/main" val="325624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Projektvorstellung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A39B74-9376-AB29-ADAC-7E10AE929753}"/>
              </a:ext>
            </a:extLst>
          </p:cNvPr>
          <p:cNvSpPr txBox="1">
            <a:spLocks/>
          </p:cNvSpPr>
          <p:nvPr/>
        </p:nvSpPr>
        <p:spPr>
          <a:xfrm>
            <a:off x="4486275" y="2008187"/>
            <a:ext cx="6991350" cy="411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Sampler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Aufnehmen</a:t>
            </a:r>
            <a:r>
              <a:rPr lang="en-US" dirty="0"/>
              <a:t> und </a:t>
            </a:r>
            <a:r>
              <a:rPr lang="en-US" dirty="0" err="1"/>
              <a:t>Abspielen</a:t>
            </a:r>
            <a:r>
              <a:rPr lang="en-US" dirty="0"/>
              <a:t> von Audio-</a:t>
            </a:r>
            <a:r>
              <a:rPr lang="en-US" dirty="0" err="1"/>
              <a:t>Dateien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Klassifizierung</a:t>
            </a:r>
            <a:r>
              <a:rPr lang="en-US" dirty="0"/>
              <a:t> der Samples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</a:t>
            </a:r>
            <a:r>
              <a:rPr lang="en-US" dirty="0" err="1"/>
              <a:t>lokal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Eurorack</a:t>
            </a:r>
            <a:r>
              <a:rPr lang="en-US" dirty="0"/>
              <a:t>-Format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20387B-BC59-8BB1-495C-24096F18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935" y="1863725"/>
            <a:ext cx="2930597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3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0519C-DB23-8F15-6A45-72E2FCD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Eurorack</a:t>
            </a:r>
            <a:r>
              <a:rPr lang="en-US" dirty="0"/>
              <a:t>-Standard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Modulares Synthesizer-Format</a:t>
            </a:r>
          </a:p>
          <a:p>
            <a:endParaRPr lang="de-DE" dirty="0"/>
          </a:p>
          <a:p>
            <a:r>
              <a:rPr lang="de-DE" dirty="0"/>
              <a:t>3HE Größe, +12V/-12V Spannung</a:t>
            </a:r>
          </a:p>
          <a:p>
            <a:endParaRPr lang="de-DE" dirty="0"/>
          </a:p>
          <a:p>
            <a:r>
              <a:rPr lang="de-DE" dirty="0"/>
              <a:t>Patchkabel-Verbindung für Signalübertragung</a:t>
            </a:r>
          </a:p>
          <a:p>
            <a:pPr lvl="1"/>
            <a:r>
              <a:rPr lang="de-DE" dirty="0"/>
              <a:t>Gate, CV (Control </a:t>
            </a:r>
            <a:r>
              <a:rPr lang="de-DE" dirty="0" err="1"/>
              <a:t>Voltage</a:t>
            </a:r>
            <a:r>
              <a:rPr lang="de-DE" dirty="0"/>
              <a:t>), Audio</a:t>
            </a:r>
          </a:p>
          <a:p>
            <a:pPr lvl="1"/>
            <a:endParaRPr lang="de-DE" dirty="0"/>
          </a:p>
          <a:p>
            <a:r>
              <a:rPr lang="de-DE" dirty="0"/>
              <a:t>Vielfalt der Hersteller und Community</a:t>
            </a:r>
          </a:p>
          <a:p>
            <a:endParaRPr lang="de-DE" dirty="0"/>
          </a:p>
        </p:txBody>
      </p:sp>
      <p:pic>
        <p:nvPicPr>
          <p:cNvPr id="5" name="Grafik 4" descr="Ein Bild, das Elektronik, Schaltung enthält.&#10;&#10;Automatisch generierte Beschreibung">
            <a:extLst>
              <a:ext uri="{FF2B5EF4-FFF2-40B4-BE49-F238E27FC236}">
                <a16:creationId xmlns:a16="http://schemas.microsoft.com/office/drawing/2014/main" id="{B9BDE91A-CFFD-788A-65A2-61D94202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0" b="97600" l="9731" r="89820">
                        <a14:foregroundMark x1="32036" y1="9300" x2="47455" y2="2800"/>
                        <a14:foregroundMark x1="47455" y1="2800" x2="55090" y2="9500"/>
                        <a14:foregroundMark x1="56737" y1="89700" x2="55240" y2="99100"/>
                        <a14:foregroundMark x1="55240" y1="99100" x2="35329" y2="97600"/>
                        <a14:foregroundMark x1="35329" y1="97600" x2="33832" y2="90700"/>
                      </a14:backgroundRemoval>
                    </a14:imgEffect>
                    <a14:imgEffect>
                      <a14:brightnessContrast bright="-18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03" y="495300"/>
            <a:ext cx="4006380" cy="59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9A27F-6ECD-D6C9-EFCA-D2444610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Eurorack</a:t>
            </a:r>
            <a:r>
              <a:rPr lang="en-US" dirty="0"/>
              <a:t>-Standard</a:t>
            </a:r>
            <a:endParaRPr lang="de-DE" dirty="0"/>
          </a:p>
        </p:txBody>
      </p:sp>
      <p:pic>
        <p:nvPicPr>
          <p:cNvPr id="9" name="Inhaltsplatzhalter 8" descr="Ein Bild, das Klavier, Synthesizer, Keyboard, Musik enthält.&#10;&#10;Automatisch generierte Beschreibung">
            <a:extLst>
              <a:ext uri="{FF2B5EF4-FFF2-40B4-BE49-F238E27FC236}">
                <a16:creationId xmlns:a16="http://schemas.microsoft.com/office/drawing/2014/main" id="{BD63393B-0D01-A0FB-D754-E17754C8F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25" y="-92058"/>
            <a:ext cx="12915899" cy="8633417"/>
          </a:xfrm>
        </p:spPr>
      </p:pic>
    </p:spTree>
    <p:extLst>
      <p:ext uri="{BB962C8B-B14F-4D97-AF65-F5344CB8AC3E}">
        <p14:creationId xmlns:p14="http://schemas.microsoft.com/office/powerpoint/2010/main" val="147038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1C536BCF-E19F-C932-5865-54F10EC9D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3730" y="1738313"/>
            <a:ext cx="3048138" cy="42814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9E7ADD5-EAE0-54B9-EC00-1F3402624B1D}"/>
              </a:ext>
            </a:extLst>
          </p:cNvPr>
          <p:cNvCxnSpPr>
            <a:cxnSpLocks/>
          </p:cNvCxnSpPr>
          <p:nvPr/>
        </p:nvCxnSpPr>
        <p:spPr>
          <a:xfrm>
            <a:off x="2762250" y="4352925"/>
            <a:ext cx="199072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48AD73C-2603-005A-513D-A5AD0A65DC95}"/>
              </a:ext>
            </a:extLst>
          </p:cNvPr>
          <p:cNvCxnSpPr>
            <a:cxnSpLocks/>
          </p:cNvCxnSpPr>
          <p:nvPr/>
        </p:nvCxnSpPr>
        <p:spPr>
          <a:xfrm flipH="1" flipV="1">
            <a:off x="7305675" y="4147184"/>
            <a:ext cx="2428875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B8142C-0D23-A3A8-3EDA-2E33586FFF57}"/>
              </a:ext>
            </a:extLst>
          </p:cNvPr>
          <p:cNvCxnSpPr>
            <a:cxnSpLocks/>
          </p:cNvCxnSpPr>
          <p:nvPr/>
        </p:nvCxnSpPr>
        <p:spPr>
          <a:xfrm flipH="1">
            <a:off x="7290435" y="5328283"/>
            <a:ext cx="2495550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A502803-E380-43F9-001B-E530C9C9CD54}"/>
              </a:ext>
            </a:extLst>
          </p:cNvPr>
          <p:cNvCxnSpPr>
            <a:cxnSpLocks/>
          </p:cNvCxnSpPr>
          <p:nvPr/>
        </p:nvCxnSpPr>
        <p:spPr>
          <a:xfrm flipH="1">
            <a:off x="7229475" y="2647953"/>
            <a:ext cx="2505075" cy="357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F0E8AFD-04E1-9044-59CD-0E9A385447E9}"/>
              </a:ext>
            </a:extLst>
          </p:cNvPr>
          <p:cNvCxnSpPr>
            <a:cxnSpLocks/>
          </p:cNvCxnSpPr>
          <p:nvPr/>
        </p:nvCxnSpPr>
        <p:spPr>
          <a:xfrm>
            <a:off x="2276475" y="2943225"/>
            <a:ext cx="223837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3142A1D-77EF-6389-3F79-56A945FE421A}"/>
              </a:ext>
            </a:extLst>
          </p:cNvPr>
          <p:cNvSpPr txBox="1">
            <a:spLocks/>
          </p:cNvSpPr>
          <p:nvPr/>
        </p:nvSpPr>
        <p:spPr>
          <a:xfrm>
            <a:off x="96608" y="2670573"/>
            <a:ext cx="2258782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LCD-Display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7200BAFF-0511-8EFF-3B26-32FD5B5CB2AF}"/>
              </a:ext>
            </a:extLst>
          </p:cNvPr>
          <p:cNvSpPr txBox="1">
            <a:spLocks/>
          </p:cNvSpPr>
          <p:nvPr/>
        </p:nvSpPr>
        <p:spPr>
          <a:xfrm>
            <a:off x="1621285" y="4085033"/>
            <a:ext cx="1202890" cy="49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Fader</a:t>
            </a:r>
            <a:endParaRPr lang="de-DE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2FC3DA8-BF00-6144-C5D0-3574240200B1}"/>
              </a:ext>
            </a:extLst>
          </p:cNvPr>
          <p:cNvSpPr txBox="1">
            <a:spLocks/>
          </p:cNvSpPr>
          <p:nvPr/>
        </p:nvSpPr>
        <p:spPr>
          <a:xfrm>
            <a:off x="9875102" y="5099686"/>
            <a:ext cx="2244508" cy="495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Input/Output</a:t>
            </a:r>
            <a:endParaRPr lang="de-DE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75A852FA-F6D2-9C76-D37C-28F5374F25C1}"/>
              </a:ext>
            </a:extLst>
          </p:cNvPr>
          <p:cNvSpPr txBox="1">
            <a:spLocks/>
          </p:cNvSpPr>
          <p:nvPr/>
        </p:nvSpPr>
        <p:spPr>
          <a:xfrm>
            <a:off x="9820275" y="3909061"/>
            <a:ext cx="2247900" cy="495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Druckknöpfe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1F08B6F2-70E5-2CDE-3C9F-43CFCAFBED0E}"/>
              </a:ext>
            </a:extLst>
          </p:cNvPr>
          <p:cNvSpPr txBox="1">
            <a:spLocks/>
          </p:cNvSpPr>
          <p:nvPr/>
        </p:nvSpPr>
        <p:spPr>
          <a:xfrm>
            <a:off x="9818370" y="2423165"/>
            <a:ext cx="2247900" cy="6415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Push-Encoder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04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08BB1-13C5-39A0-D846-8C6442AD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877EF3-AD87-2C29-C4B4-E86C7942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 err="1"/>
              <a:t>Verbindet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Themenbereiche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der Welt der </a:t>
            </a:r>
            <a:r>
              <a:rPr lang="en-US" dirty="0" err="1"/>
              <a:t>Eingebetteten</a:t>
            </a:r>
            <a:r>
              <a:rPr lang="en-US" dirty="0"/>
              <a:t> </a:t>
            </a:r>
            <a:r>
              <a:rPr lang="en-US" dirty="0" err="1"/>
              <a:t>Systeme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Inspiration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Producen</a:t>
            </a:r>
            <a:r>
              <a:rPr lang="en-US" dirty="0"/>
              <a:t>: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Vorschläge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Reglereinstellung</a:t>
            </a:r>
            <a:r>
              <a:rPr lang="en-US" dirty="0"/>
              <a:t> (Taste)</a:t>
            </a:r>
          </a:p>
          <a:p>
            <a:endParaRPr lang="en-US" dirty="0"/>
          </a:p>
          <a:p>
            <a:r>
              <a:rPr lang="en-US" dirty="0" err="1"/>
              <a:t>Anwendung</a:t>
            </a:r>
            <a:r>
              <a:rPr lang="en-US" dirty="0"/>
              <a:t> von Cube.AI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614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0E40C-4F57-5ACE-8F2C-328EA6B7A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74" y="1825625"/>
            <a:ext cx="6905625" cy="4351338"/>
          </a:xfrm>
        </p:spPr>
        <p:txBody>
          <a:bodyPr/>
          <a:lstStyle/>
          <a:p>
            <a:r>
              <a:rPr lang="de-DE" dirty="0"/>
              <a:t>KI-Implementierung direkt auf STM32 Mikrocontrollern</a:t>
            </a:r>
          </a:p>
          <a:p>
            <a:endParaRPr lang="de-DE" dirty="0"/>
          </a:p>
          <a:p>
            <a:r>
              <a:rPr lang="de-DE" dirty="0"/>
              <a:t>Cube.AI-Bibliothek wandelt fertig trainiertes Neuronales Netz in C-Code um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Optimiert für geringen Speicherbedarf und Energieverbrauch</a:t>
            </a:r>
          </a:p>
          <a:p>
            <a:endParaRPr lang="de-DE" dirty="0"/>
          </a:p>
        </p:txBody>
      </p:sp>
      <p:pic>
        <p:nvPicPr>
          <p:cNvPr id="7" name="Grafik 6" descr="Ein Bild, das Grafiken, Schrift, Design enthält.&#10;&#10;Automatisch generierte Beschreibung">
            <a:extLst>
              <a:ext uri="{FF2B5EF4-FFF2-40B4-BE49-F238E27FC236}">
                <a16:creationId xmlns:a16="http://schemas.microsoft.com/office/drawing/2014/main" id="{0CFDBCC3-D1A1-776A-97D3-6E53B0A0A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490787"/>
            <a:ext cx="3376407" cy="187642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EDAA79D-D48E-EC08-0803-7DB34F7F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Cube.AI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624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49B27-D486-B068-C408-B5970A3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Cube.AI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16029-F70A-E027-5DAA-DD0B1E08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4696" y="2363550"/>
            <a:ext cx="1742280" cy="1742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B93D0CF-0492-A58F-DFDD-417731FD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0069" y="2273458"/>
            <a:ext cx="1922463" cy="1922463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9711573-8825-8B7A-0ABB-EF62CC0A13B9}"/>
              </a:ext>
            </a:extLst>
          </p:cNvPr>
          <p:cNvGrpSpPr/>
          <p:nvPr/>
        </p:nvGrpSpPr>
        <p:grpSpPr>
          <a:xfrm>
            <a:off x="8884842" y="2125623"/>
            <a:ext cx="1922462" cy="1966317"/>
            <a:chOff x="8714185" y="2287190"/>
            <a:chExt cx="2180034" cy="218003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5D59E7B-825E-6225-A6B4-70845B01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4185" y="2287190"/>
              <a:ext cx="2180034" cy="2180034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74B687B-5EC3-5E9B-CCAB-704D4097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5673" y="2914650"/>
              <a:ext cx="1170384" cy="1170384"/>
            </a:xfrm>
            <a:prstGeom prst="rect">
              <a:avLst/>
            </a:prstGeom>
          </p:spPr>
        </p:pic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064E08B-7E39-C773-7566-F36328E5C141}"/>
              </a:ext>
            </a:extLst>
          </p:cNvPr>
          <p:cNvCxnSpPr/>
          <p:nvPr/>
        </p:nvCxnSpPr>
        <p:spPr>
          <a:xfrm>
            <a:off x="3438525" y="32346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203E93C-8A6A-A9D3-E76B-BDBA35529FF3}"/>
              </a:ext>
            </a:extLst>
          </p:cNvPr>
          <p:cNvCxnSpPr/>
          <p:nvPr/>
        </p:nvCxnSpPr>
        <p:spPr>
          <a:xfrm>
            <a:off x="7296150" y="31965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951C144E-5DD8-4951-F263-FE01796F74A7}"/>
              </a:ext>
            </a:extLst>
          </p:cNvPr>
          <p:cNvSpPr txBox="1"/>
          <p:nvPr/>
        </p:nvSpPr>
        <p:spPr>
          <a:xfrm>
            <a:off x="864585" y="4401996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Training des NN</a:t>
            </a:r>
            <a:r>
              <a:rPr lang="de-DE" sz="2800" b="1" dirty="0">
                <a:latin typeface="Tenorite" panose="00000500000000000000" pitchFamily="2" charset="0"/>
              </a:rPr>
              <a:t> </a:t>
            </a:r>
            <a:r>
              <a:rPr lang="de-DE" sz="2800" dirty="0">
                <a:latin typeface="Tenorite" panose="00000500000000000000" pitchFamily="2" charset="0"/>
              </a:rPr>
              <a:t>anhand getaggter Daten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C55CD1C-FA79-C445-E20E-F3C2C089889A}"/>
              </a:ext>
            </a:extLst>
          </p:cNvPr>
          <p:cNvSpPr txBox="1"/>
          <p:nvPr/>
        </p:nvSpPr>
        <p:spPr>
          <a:xfrm>
            <a:off x="4604925" y="4401997"/>
            <a:ext cx="295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enorite" panose="00000500000000000000" pitchFamily="2" charset="0"/>
              </a:rPr>
              <a:t>Trainiertes</a:t>
            </a:r>
            <a:r>
              <a:rPr lang="en-US" sz="2800" b="1" dirty="0">
                <a:latin typeface="Tenorite" panose="00000500000000000000" pitchFamily="2" charset="0"/>
              </a:rPr>
              <a:t> NN</a:t>
            </a:r>
          </a:p>
          <a:p>
            <a:pPr algn="ctr"/>
            <a:r>
              <a:rPr lang="en-US" sz="2800" dirty="0">
                <a:latin typeface="Tenorite" panose="00000500000000000000" pitchFamily="2" charset="0"/>
              </a:rPr>
              <a:t>in Google </a:t>
            </a:r>
            <a:r>
              <a:rPr lang="en-US" sz="2800" dirty="0" err="1">
                <a:latin typeface="Tenorite" panose="00000500000000000000" pitchFamily="2" charset="0"/>
              </a:rPr>
              <a:t>Colab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EFDF43D-6D69-257B-B6E6-AF08E8BDF1F4}"/>
              </a:ext>
            </a:extLst>
          </p:cNvPr>
          <p:cNvSpPr txBox="1"/>
          <p:nvPr/>
        </p:nvSpPr>
        <p:spPr>
          <a:xfrm>
            <a:off x="8369698" y="4401997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NN auf STM32</a:t>
            </a:r>
          </a:p>
          <a:p>
            <a:pPr algn="ctr"/>
            <a:r>
              <a:rPr lang="en-US" sz="2800" dirty="0" err="1">
                <a:latin typeface="Tenorite" panose="00000500000000000000" pitchFamily="2" charset="0"/>
              </a:rPr>
              <a:t>mittels</a:t>
            </a:r>
            <a:r>
              <a:rPr lang="en-US" sz="2800" dirty="0">
                <a:latin typeface="Tenorite" panose="00000500000000000000" pitchFamily="2" charset="0"/>
              </a:rPr>
              <a:t> Cube.AI </a:t>
            </a:r>
            <a:r>
              <a:rPr lang="en-US" sz="2800" dirty="0" err="1">
                <a:latin typeface="Tenorite" panose="00000500000000000000" pitchFamily="2" charset="0"/>
              </a:rPr>
              <a:t>konvertiert</a:t>
            </a:r>
            <a:endParaRPr lang="en-US" sz="2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38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75E87-5C5F-C88B-0377-3623014C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Klassifizieren</a:t>
            </a:r>
            <a:r>
              <a:rPr lang="en-US" dirty="0"/>
              <a:t> von </a:t>
            </a:r>
            <a:r>
              <a:rPr lang="en-US" dirty="0" err="1"/>
              <a:t>Audiodateien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02CEAC-E415-5502-2E2E-D0D55D2C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Audiodateien</a:t>
            </a:r>
            <a:r>
              <a:rPr lang="en-US" dirty="0"/>
              <a:t> </a:t>
            </a:r>
            <a:r>
              <a:rPr lang="en-US" dirty="0" err="1"/>
              <a:t>verarbeiten</a:t>
            </a:r>
            <a:endParaRPr lang="en-US" dirty="0"/>
          </a:p>
          <a:p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CNN (Convolutional Neuronal Network) </a:t>
            </a:r>
            <a:r>
              <a:rPr lang="en-US" dirty="0" err="1"/>
              <a:t>klassifizierbar</a:t>
            </a:r>
            <a:r>
              <a:rPr lang="en-US" dirty="0"/>
              <a:t>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94D1B8-131D-A0EE-DA31-A113145E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3242226"/>
            <a:ext cx="8115300" cy="3353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50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Breitbild</PresentationFormat>
  <Paragraphs>114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Arial</vt:lpstr>
      <vt:lpstr>Tenorite</vt:lpstr>
      <vt:lpstr>Office</vt:lpstr>
      <vt:lpstr>i   m   a</vt:lpstr>
      <vt:lpstr>Projektvorstellung</vt:lpstr>
      <vt:lpstr>Eurorack-Standard</vt:lpstr>
      <vt:lpstr>Eurorack-Standard</vt:lpstr>
      <vt:lpstr>Interface</vt:lpstr>
      <vt:lpstr>Motivation</vt:lpstr>
      <vt:lpstr>Cube.AI</vt:lpstr>
      <vt:lpstr>Cube.AI</vt:lpstr>
      <vt:lpstr>Klassifizieren von Audiodateien</vt:lpstr>
      <vt:lpstr>Hardware </vt:lpstr>
      <vt:lpstr>Zuständigkeiten</vt:lpstr>
      <vt:lpstr>GANTT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Jonas Lux</cp:lastModifiedBy>
  <cp:revision>28</cp:revision>
  <dcterms:created xsi:type="dcterms:W3CDTF">2024-04-11T10:41:42Z</dcterms:created>
  <dcterms:modified xsi:type="dcterms:W3CDTF">2024-04-11T16:11:29Z</dcterms:modified>
</cp:coreProperties>
</file>